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9" r:id="rId4"/>
    <p:sldId id="378" r:id="rId5"/>
    <p:sldId id="379" r:id="rId6"/>
    <p:sldId id="382" r:id="rId7"/>
    <p:sldId id="383" r:id="rId8"/>
    <p:sldId id="380" r:id="rId9"/>
    <p:sldId id="381" r:id="rId10"/>
    <p:sldId id="260" r:id="rId11"/>
    <p:sldId id="261" r:id="rId12"/>
    <p:sldId id="262" r:id="rId13"/>
    <p:sldId id="377" r:id="rId14"/>
    <p:sldId id="289" r:id="rId15"/>
    <p:sldId id="288" r:id="rId16"/>
    <p:sldId id="290" r:id="rId17"/>
    <p:sldId id="287" r:id="rId18"/>
    <p:sldId id="291" r:id="rId19"/>
    <p:sldId id="293" r:id="rId20"/>
    <p:sldId id="294" r:id="rId21"/>
    <p:sldId id="297" r:id="rId22"/>
    <p:sldId id="295" r:id="rId23"/>
    <p:sldId id="299" r:id="rId24"/>
    <p:sldId id="308" r:id="rId25"/>
    <p:sldId id="309" r:id="rId26"/>
    <p:sldId id="305" r:id="rId27"/>
    <p:sldId id="304" r:id="rId28"/>
    <p:sldId id="301" r:id="rId29"/>
    <p:sldId id="284" r:id="rId30"/>
    <p:sldId id="306" r:id="rId31"/>
    <p:sldId id="307" r:id="rId32"/>
    <p:sldId id="285" r:id="rId33"/>
    <p:sldId id="26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044622"/>
    <a:srgbClr val="FBFBFB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7098" autoAdjust="0"/>
  </p:normalViewPr>
  <p:slideViewPr>
    <p:cSldViewPr snapToGrid="0" showGuides="1">
      <p:cViewPr varScale="1">
        <p:scale>
          <a:sx n="100" d="100"/>
          <a:sy n="100" d="100"/>
        </p:scale>
        <p:origin x="93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4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509475" y="1265513"/>
            <a:ext cx="521406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1956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年，达特茅斯学院人工智能夏季研讨会上正式使用了人工智能（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）这一术语。这是人类历史上第一次人工智能研讨，标志着人工智能学科的诞生。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弗兰克·罗森布拉特（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Frank Rosenblatt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）在一台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IBM-704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计算机上模拟实现了一种他发明的叫做“感知机”（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）的神经网络模型。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509475" y="4558728"/>
            <a:ext cx="54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感知机（如左图所示）可以被视为一种最简单形式的前馈式人工神经网络，是一种二分类的线性分类判别模型，其输入为实例的特征向量想（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x1,x2…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），神经元的激活函数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，输出为实例的类别（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），模型的目标是要将输入实例通过超平面将正负二类分离。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2C4870-6F5A-1FA1-29F6-B159393A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1283965"/>
            <a:ext cx="5999014" cy="380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9632790" y="242085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1066349" y="4310603"/>
            <a:ext cx="719932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年，爱德华·费根鲍姆（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Edward Feigenbaum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）提出首个专家系统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DENDRAL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，并对知识库给出了初步的定义，这也孕育了后来的第二次人工智能浪潮。该系统具有非常丰富的化学知识，可根据质谱数据帮助化学家推断分子结构。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9632789" y="3130152"/>
            <a:ext cx="186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专家系统（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Expert Systems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的一个重要分支，同自然语言理解，机器人学并列为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的三大研究方向。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D801275-61EE-766E-FA15-C5218833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0" y="855080"/>
            <a:ext cx="8308280" cy="337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5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005708" y="101107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400800" y="1792283"/>
            <a:ext cx="553591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年，“符号主义”代表人物马文·明斯基（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Marvin Minsky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）的著作《感知器》提出对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线性不可分的问题：单层感知器无法划分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原数据，解决这问题需要引入更高维非线性网络（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至少需要两层），但多层网络并无有效的训练算法。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这些论点给神经网络研究以沉重的打击，神经网络的研究走向长达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年的低潮时期。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B11B087-233E-19CE-540D-A301B80F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53"/>
            <a:ext cx="6278865" cy="334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7387865" y="10910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5712968" y="1929770"/>
            <a:ext cx="5214063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1974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年，哈佛大学沃伯斯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(Paul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Werbos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博士论文里，首次提出了通过误差的反向传播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(BP)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来训练人工神经网络，但在该时期未引起重视。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926774ED-8739-BCE9-FCA0-CB2CF21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1" y="1839318"/>
            <a:ext cx="5274310" cy="289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8145</TotalTime>
  <Words>2575</Words>
  <Application>Microsoft Office PowerPoint</Application>
  <PresentationFormat>宽屏</PresentationFormat>
  <Paragraphs>273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79</cp:revision>
  <dcterms:created xsi:type="dcterms:W3CDTF">2017-04-10T09:26:00Z</dcterms:created>
  <dcterms:modified xsi:type="dcterms:W3CDTF">2024-09-03T10:24:29Z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